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64" r:id="rId5"/>
    <p:sldId id="263" r:id="rId6"/>
    <p:sldId id="267" r:id="rId7"/>
    <p:sldId id="266" r:id="rId8"/>
    <p:sldId id="261" r:id="rId9"/>
    <p:sldId id="260" r:id="rId10"/>
    <p:sldId id="25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35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54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26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56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91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7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80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41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88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6</cp:revision>
  <dcterms:created xsi:type="dcterms:W3CDTF">2022-05-03T11:43:18Z</dcterms:created>
  <dcterms:modified xsi:type="dcterms:W3CDTF">2025-01-20T04:35:49Z</dcterms:modified>
</cp:coreProperties>
</file>