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366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851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908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538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953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654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986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049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297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6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05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42A75-F9EC-43C5-9466-BDB1C74726C6}" type="datetimeFigureOut">
              <a:rPr lang="en-GB" smtClean="0"/>
              <a:t>20/01/2025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78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38200" y="63016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Title </a:t>
            </a:r>
            <a:br>
              <a:rPr lang="en-US" smtClean="0"/>
            </a:br>
            <a:r>
              <a:rPr lang="en-US" sz="1800" smtClean="0"/>
              <a:t>(Font: </a:t>
            </a:r>
            <a:r>
              <a:rPr lang="en-US" sz="1800" b="1" smtClean="0"/>
              <a:t>Calibri</a:t>
            </a:r>
            <a:r>
              <a:rPr lang="en-US" sz="1800" smtClean="0"/>
              <a:t>, Size: May vary according to the topic, should be clearly visible)</a:t>
            </a:r>
            <a:endParaRPr lang="en-IN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209066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endParaRPr lang="en-US" sz="2000" dirty="0" smtClean="0"/>
          </a:p>
          <a:p>
            <a:pPr algn="l">
              <a:lnSpc>
                <a:spcPct val="150000"/>
              </a:lnSpc>
            </a:pPr>
            <a:r>
              <a:rPr lang="en-US" sz="2000" dirty="0" smtClean="0"/>
              <a:t>The topic discussed in the particular slide should follow: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Should be in font style: Calibri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Size: Clearly visible, not larger than the size of the title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Info graphic presentation is highly appreciated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Present minimum content and maximum information, kindly do not overcrowd the slide with content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 smtClean="0"/>
              <a:t>Maximum 1 slide is allowed for an </a:t>
            </a:r>
            <a:r>
              <a:rPr lang="en-US" sz="1800" b="1" dirty="0" err="1" smtClean="0"/>
              <a:t>ePoster</a:t>
            </a:r>
            <a:r>
              <a:rPr lang="en-US" sz="1800" b="1" dirty="0" smtClean="0"/>
              <a:t>.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 smtClean="0"/>
              <a:t>The time limit allotted for the presentation will </a:t>
            </a:r>
            <a:r>
              <a:rPr lang="en-US" sz="1800" b="1" smtClean="0"/>
              <a:t>be 8 </a:t>
            </a:r>
            <a:r>
              <a:rPr lang="en-US" sz="1800" b="1" dirty="0" smtClean="0"/>
              <a:t>minutes followed by a 2-minutes discussion</a:t>
            </a:r>
            <a:r>
              <a:rPr lang="en-US" sz="1800" dirty="0" smtClean="0"/>
              <a:t>.</a:t>
            </a:r>
            <a:endParaRPr lang="en-IN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76664" y="310565"/>
            <a:ext cx="11838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Guidelines to be followed while making a Poster </a:t>
            </a:r>
            <a:endParaRPr lang="en-I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590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828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106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hello</dc:creator>
  <cp:lastModifiedBy>SIFS</cp:lastModifiedBy>
  <cp:revision>7</cp:revision>
  <dcterms:created xsi:type="dcterms:W3CDTF">2022-05-03T11:39:20Z</dcterms:created>
  <dcterms:modified xsi:type="dcterms:W3CDTF">2025-01-20T04:36:13Z</dcterms:modified>
</cp:coreProperties>
</file>